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104" d="100"/>
          <a:sy n="104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4EE81-3F10-F51A-4478-5AE976D01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B9C76-E940-C906-FBCF-641F103FA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3F763-AD96-E165-337F-9615D23B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F18-0676-4C41-BDCA-F33278D251DC}" type="datetimeFigureOut">
              <a:rPr lang="en-TH" smtClean="0"/>
              <a:t>5/3/2025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C7CDC-E503-C0F7-C114-F91BB59A8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0A4AB-9188-182C-5AE1-2506AB04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5D1B-5A33-3140-AFDA-0EB30A1B057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1314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6968B-1B74-FA02-8F8D-4D43FA6D6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230D9-9FAC-5EAE-7A86-917D51388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C182D-D14C-55E3-B7B5-0CC28E220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F18-0676-4C41-BDCA-F33278D251DC}" type="datetimeFigureOut">
              <a:rPr lang="en-TH" smtClean="0"/>
              <a:t>5/3/2025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D65AF-789B-CECF-B777-DDD7F79B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6E7E8-06B5-317D-C2DF-7BB5CBCC6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5D1B-5A33-3140-AFDA-0EB30A1B057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25487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A06384-FB6D-E3C7-E9C4-F0BEC0313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2C1CC4-4097-2691-3B86-962752F99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1CB5C-5809-98CD-F30B-5802E3D05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F18-0676-4C41-BDCA-F33278D251DC}" type="datetimeFigureOut">
              <a:rPr lang="en-TH" smtClean="0"/>
              <a:t>5/3/2025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494C3-17E6-04BD-A1A6-F092E0F63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AB2C0-60E7-D804-DBDE-CD816B24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5D1B-5A33-3140-AFDA-0EB30A1B057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40688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1D227-8820-06AC-9EF9-F8D0FCB7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13BD6-AC3B-6A36-DCAD-658ADDFE9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0FCB5-8883-ED78-6D1E-9214BCFA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F18-0676-4C41-BDCA-F33278D251DC}" type="datetimeFigureOut">
              <a:rPr lang="en-TH" smtClean="0"/>
              <a:t>5/3/2025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CC9D3-872A-7A62-7A1A-47F4E26E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18E6C-15F9-92EB-BDDC-F5B37C092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5D1B-5A33-3140-AFDA-0EB30A1B057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26921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CA9B1-5DCD-2113-BF26-3F3BDC27A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6FEB3-2746-8A00-F175-BBAAC6625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71C70-E72C-0680-8EC7-F940E7E7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F18-0676-4C41-BDCA-F33278D251DC}" type="datetimeFigureOut">
              <a:rPr lang="en-TH" smtClean="0"/>
              <a:t>5/3/2025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84EFC-CCF9-37C8-74C5-40CCE997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AC3F3-35C6-DA1F-DE07-065620AB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5D1B-5A33-3140-AFDA-0EB30A1B057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3787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F7316-96CF-AF1E-CFA4-D70F619C6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2EDFD-7EEB-B5C9-1C59-C1C8B5906E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D8B2F-8969-FC4C-8A5B-BD65C8913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43F038-024E-51CA-86DE-7D63ED77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F18-0676-4C41-BDCA-F33278D251DC}" type="datetimeFigureOut">
              <a:rPr lang="en-TH" smtClean="0"/>
              <a:t>5/3/2025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CD528-5F7C-6F79-303F-A2CBEEF5E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DF8F2-AAF8-8946-1113-9C9B0B77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5D1B-5A33-3140-AFDA-0EB30A1B057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23995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BFFE-91FC-9A36-A89F-5875F9ACE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0E73C-03D4-D47C-D18E-D9329F489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2C7F6-E7B8-2CCB-2485-735FA7771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39EF2-4E8D-6124-9E64-2362B3C26E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127F56-71DA-BB84-8760-2B77E6005B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D70C11-7F6F-49B4-466F-1870475EE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F18-0676-4C41-BDCA-F33278D251DC}" type="datetimeFigureOut">
              <a:rPr lang="en-TH" smtClean="0"/>
              <a:t>5/3/2025 R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6D8973-DAA0-C73E-DE2F-E5EAFA4C3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0726C3-B5A0-6F56-67AB-4B7E9473F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5D1B-5A33-3140-AFDA-0EB30A1B057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88484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DC4A0-5475-0FCB-C62B-C5EBD05FD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CE49B1-333B-ED0E-0379-F33B80439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F18-0676-4C41-BDCA-F33278D251DC}" type="datetimeFigureOut">
              <a:rPr lang="en-TH" smtClean="0"/>
              <a:t>5/3/2025 R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0F9227-CF68-0D4E-F1CB-F6E70D994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E0E7E3-0CCD-BAF1-2054-7419F9A0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5D1B-5A33-3140-AFDA-0EB30A1B057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61585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3BEF47-DE90-C930-17CB-4ECFD2614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F18-0676-4C41-BDCA-F33278D251DC}" type="datetimeFigureOut">
              <a:rPr lang="en-TH" smtClean="0"/>
              <a:t>5/3/2025 R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0E6C2-649D-4712-8FDD-8F595A2E4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8CF0D-B60C-E206-0CF8-21BB21214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5D1B-5A33-3140-AFDA-0EB30A1B057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91680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C17AC-F5DE-7D3A-FBD4-5351A5B22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09012-19B5-DDB5-81D5-6C3A80DCC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117F0-6CB4-E7B5-C213-6B662B953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7C151-2BF3-93A4-1F90-82718C3DA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F18-0676-4C41-BDCA-F33278D251DC}" type="datetimeFigureOut">
              <a:rPr lang="en-TH" smtClean="0"/>
              <a:t>5/3/2025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C115D0-4513-28C8-29E7-CEDD431A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30805-CA72-D20B-13F9-14E77303C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5D1B-5A33-3140-AFDA-0EB30A1B057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08832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66F2C-074D-853D-1969-304F5B457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8A0125-B40D-B936-9356-E5AD466E4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AF7AAF-0A2C-558F-C5C7-722074899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1DCA2-462D-45D9-7F05-59A887A77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F18-0676-4C41-BDCA-F33278D251DC}" type="datetimeFigureOut">
              <a:rPr lang="en-TH" smtClean="0"/>
              <a:t>5/3/2025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06AEB-CF40-7CD6-6B76-3F5E8C81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88CAA-CACC-540A-D4F8-5B186EEED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5D1B-5A33-3140-AFDA-0EB30A1B057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95054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D9B9A-841F-5200-56D9-D26DDD98D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5E522-794B-F647-CE53-322221326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81DA7-5B3E-CE69-A21B-130D9868DE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46FF18-0676-4C41-BDCA-F33278D251DC}" type="datetimeFigureOut">
              <a:rPr lang="en-TH" smtClean="0"/>
              <a:t>5/3/2025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2DC2B-F74E-55DD-27D9-22AD89E74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84E01-8092-5B12-3022-2F70855FC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BE5D1B-5A33-3140-AFDA-0EB30A1B057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7147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76D4E-CA4A-BE4B-F8EA-42B81E9F15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92C3C4-2CAF-8344-0811-78D152EE25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101420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Yim (Patcharin)</dc:creator>
  <cp:lastModifiedBy>Yim (Patcharin)</cp:lastModifiedBy>
  <cp:revision>1</cp:revision>
  <dcterms:created xsi:type="dcterms:W3CDTF">2025-03-05T03:42:43Z</dcterms:created>
  <dcterms:modified xsi:type="dcterms:W3CDTF">2025-03-05T03:43:00Z</dcterms:modified>
</cp:coreProperties>
</file>