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T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8"/>
  </p:normalViewPr>
  <p:slideViewPr>
    <p:cSldViewPr snapToGrid="0">
      <p:cViewPr varScale="1">
        <p:scale>
          <a:sx n="104" d="100"/>
          <a:sy n="104" d="100"/>
        </p:scale>
        <p:origin x="232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EE81-3F10-F51A-4478-5AE976D01E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DB9C76-E940-C906-FBCF-641F103FAE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B3F763-AD96-E165-337F-9615D23BA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6FF18-0676-4C41-BDCA-F33278D251DC}" type="datetimeFigureOut">
              <a:rPr lang="en-TH" smtClean="0"/>
              <a:t>5/3/2025 R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DC7CDC-E503-C0F7-C114-F91BB59A8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0A4AB-9188-182C-5AE1-2506AB048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5D1B-5A33-3140-AFDA-0EB30A1B057B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213141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6968B-1B74-FA02-8F8D-4D43FA6D6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4230D9-9FAC-5EAE-7A86-917D51388E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AC182D-D14C-55E3-B7B5-0CC28E220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6FF18-0676-4C41-BDCA-F33278D251DC}" type="datetimeFigureOut">
              <a:rPr lang="en-TH" smtClean="0"/>
              <a:t>5/3/2025 R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D65AF-789B-CECF-B777-DDD7F79B7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6E7E8-06B5-317D-C2DF-7BB5CBCC6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5D1B-5A33-3140-AFDA-0EB30A1B057B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254879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A06384-FB6D-E3C7-E9C4-F0BEC03139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2C1CC4-4097-2691-3B86-962752F990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01CB5C-5809-98CD-F30B-5802E3D05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6FF18-0676-4C41-BDCA-F33278D251DC}" type="datetimeFigureOut">
              <a:rPr lang="en-TH" smtClean="0"/>
              <a:t>5/3/2025 R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494C3-17E6-04BD-A1A6-F092E0F63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CAB2C0-60E7-D804-DBDE-CD816B246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5D1B-5A33-3140-AFDA-0EB30A1B057B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40688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1D227-8820-06AC-9EF9-F8D0FCB77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13BD6-AC3B-6A36-DCAD-658ADDFE9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10FCB5-8883-ED78-6D1E-9214BCFAD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6FF18-0676-4C41-BDCA-F33278D251DC}" type="datetimeFigureOut">
              <a:rPr lang="en-TH" smtClean="0"/>
              <a:t>5/3/2025 R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7CC9D3-872A-7A62-7A1A-47F4E26E0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18E6C-15F9-92EB-BDDC-F5B37C092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5D1B-5A33-3140-AFDA-0EB30A1B057B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269211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CA9B1-5DCD-2113-BF26-3F3BDC27A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B6FEB3-2746-8A00-F175-BBAAC66253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71C70-E72C-0680-8EC7-F940E7E7A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6FF18-0676-4C41-BDCA-F33278D251DC}" type="datetimeFigureOut">
              <a:rPr lang="en-TH" smtClean="0"/>
              <a:t>5/3/2025 R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984EFC-CCF9-37C8-74C5-40CCE997D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1AC3F3-35C6-DA1F-DE07-065620ABD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5D1B-5A33-3140-AFDA-0EB30A1B057B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237876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F7316-96CF-AF1E-CFA4-D70F619C6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2EDFD-7EEB-B5C9-1C59-C1C8B5906E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3D8B2F-8969-FC4C-8A5B-BD65C8913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43F038-024E-51CA-86DE-7D63ED77B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6FF18-0676-4C41-BDCA-F33278D251DC}" type="datetimeFigureOut">
              <a:rPr lang="en-TH" smtClean="0"/>
              <a:t>5/3/2025 R</a:t>
            </a:fld>
            <a:endParaRPr lang="en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ECD528-5F7C-6F79-303F-A2CBEEF5E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EDF8F2-AAF8-8946-1113-9C9B0B77B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5D1B-5A33-3140-AFDA-0EB30A1B057B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2239958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BBFFE-91FC-9A36-A89F-5875F9ACE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60E73C-03D4-D47C-D18E-D9329F489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62C7F6-E7B8-2CCB-2485-735FA77715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339EF2-4E8D-6124-9E64-2362B3C26E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127F56-71DA-BB84-8760-2B77E6005B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D70C11-7F6F-49B4-466F-1870475EE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6FF18-0676-4C41-BDCA-F33278D251DC}" type="datetimeFigureOut">
              <a:rPr lang="en-TH" smtClean="0"/>
              <a:t>5/3/2025 R</a:t>
            </a:fld>
            <a:endParaRPr lang="en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6D8973-DAA0-C73E-DE2F-E5EAFA4C3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0726C3-B5A0-6F56-67AB-4B7E9473F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5D1B-5A33-3140-AFDA-0EB30A1B057B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884844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DC4A0-5475-0FCB-C62B-C5EBD05FD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CE49B1-333B-ED0E-0379-F33B80439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6FF18-0676-4C41-BDCA-F33278D251DC}" type="datetimeFigureOut">
              <a:rPr lang="en-TH" smtClean="0"/>
              <a:t>5/3/2025 R</a:t>
            </a:fld>
            <a:endParaRPr lang="en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0F9227-CF68-0D4E-F1CB-F6E70D994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E0E7E3-0CCD-BAF1-2054-7419F9A00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5D1B-5A33-3140-AFDA-0EB30A1B057B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2615852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3BEF47-DE90-C930-17CB-4ECFD2614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6FF18-0676-4C41-BDCA-F33278D251DC}" type="datetimeFigureOut">
              <a:rPr lang="en-TH" smtClean="0"/>
              <a:t>5/3/2025 R</a:t>
            </a:fld>
            <a:endParaRPr lang="en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10E6C2-649D-4712-8FDD-8F595A2E4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88CF0D-B60C-E206-0CF8-21BB21214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5D1B-5A33-3140-AFDA-0EB30A1B057B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2916807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C17AC-F5DE-7D3A-FBD4-5351A5B22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09012-19B5-DDB5-81D5-6C3A80DCC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117F0-6CB4-E7B5-C213-6B662B9534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57C151-2BF3-93A4-1F90-82718C3DA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6FF18-0676-4C41-BDCA-F33278D251DC}" type="datetimeFigureOut">
              <a:rPr lang="en-TH" smtClean="0"/>
              <a:t>5/3/2025 R</a:t>
            </a:fld>
            <a:endParaRPr lang="en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C115D0-4513-28C8-29E7-CEDD431AC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130805-CA72-D20B-13F9-14E77303C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5D1B-5A33-3140-AFDA-0EB30A1B057B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2088327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66F2C-074D-853D-1969-304F5B457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8A0125-B40D-B936-9356-E5AD466E42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AF7AAF-0A2C-558F-C5C7-722074899A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21DCA2-462D-45D9-7F05-59A887A77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6FF18-0676-4C41-BDCA-F33278D251DC}" type="datetimeFigureOut">
              <a:rPr lang="en-TH" smtClean="0"/>
              <a:t>5/3/2025 R</a:t>
            </a:fld>
            <a:endParaRPr lang="en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606AEB-CF40-7CD6-6B76-3F5E8C811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188CAA-CACC-540A-D4F8-5B186EEED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5D1B-5A33-3140-AFDA-0EB30A1B057B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2950546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1D9B9A-841F-5200-56D9-D26DDD98D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55E522-794B-F647-CE53-3222213268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F81DA7-5B3E-CE69-A21B-130D9868DE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46FF18-0676-4C41-BDCA-F33278D251DC}" type="datetimeFigureOut">
              <a:rPr lang="en-TH" smtClean="0"/>
              <a:t>5/3/2025 R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2DC2B-F74E-55DD-27D9-22AD89E74C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484E01-8092-5B12-3022-2F70855FCD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7BE5D1B-5A33-3140-AFDA-0EB30A1B057B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471473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76D4E-CA4A-BE4B-F8EA-42B81E9F15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92C3C4-2CAF-8344-0811-78D152EE25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2101420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Yim (Patcharin)</dc:creator>
  <cp:lastModifiedBy>Yim (Patcharin)</cp:lastModifiedBy>
  <cp:revision>1</cp:revision>
  <dcterms:created xsi:type="dcterms:W3CDTF">2025-03-05T03:42:43Z</dcterms:created>
  <dcterms:modified xsi:type="dcterms:W3CDTF">2025-03-05T03:43:00Z</dcterms:modified>
</cp:coreProperties>
</file>